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1"/>
    <p:restoredTop sz="94698"/>
  </p:normalViewPr>
  <p:slideViewPr>
    <p:cSldViewPr snapToGrid="0" snapToObjects="1">
      <p:cViewPr varScale="1">
        <p:scale>
          <a:sx n="69" d="100"/>
          <a:sy n="69" d="100"/>
        </p:scale>
        <p:origin x="9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DFB87-C289-684E-90F2-813BFE1E05C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A1EE-B42C-5C42-BE90-3785759D1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8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42AA1-11BF-5242-B21C-A140594A6AC9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B50E4-4014-8C4D-B6DB-BF998815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1CD00B-1C6D-334E-A22B-17A89F8B8A4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8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101: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 Science &amp; Programming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Lecture-2: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 Science Engineering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10" y="64421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98265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77" y="1845734"/>
            <a:ext cx="10231983" cy="4400084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ea typeface="MS PGothic" charset="-128"/>
              </a:rPr>
              <a:t>Computer system can be divided into four components: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Hardware – provides basic computing resources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CPU, memory, I/O devices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Operating system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Controls and coordinates use of hardware among various applications and users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Word processors, compilers, web browsers, database systems, video games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People, machines, other computer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97280" y="2293749"/>
            <a:ext cx="10058400" cy="92989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83056"/>
            <a:ext cx="10058400" cy="187788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6692" y="5204844"/>
            <a:ext cx="10058400" cy="92989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7" y="1639145"/>
            <a:ext cx="6741763" cy="460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97280" y="1639146"/>
            <a:ext cx="10058400" cy="158450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23648"/>
            <a:ext cx="10058400" cy="173224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97281" y="4955889"/>
            <a:ext cx="10117812" cy="11788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800" b="1" dirty="0"/>
              <a:t>Hardware</a:t>
            </a:r>
            <a:r>
              <a:rPr lang="en-US" sz="2800" dirty="0"/>
              <a:t> is any part of your computer that has a </a:t>
            </a:r>
            <a:r>
              <a:rPr lang="en-US" sz="2800" b="1" dirty="0">
                <a:solidFill>
                  <a:srgbClr val="FF0000"/>
                </a:solidFill>
              </a:rPr>
              <a:t>physical structure</a:t>
            </a:r>
            <a:r>
              <a:rPr lang="en-US" sz="2800" dirty="0"/>
              <a:t>, such as the keyboard or mouse.</a:t>
            </a:r>
          </a:p>
          <a:p>
            <a:r>
              <a:rPr lang="en-US" sz="2800" dirty="0"/>
              <a:t>It also includes all of the computer's internal parts, which you can see in the image below.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pic>
        <p:nvPicPr>
          <p:cNvPr id="9" name="Picture 8" descr="interior_motherbo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90" y="3594877"/>
            <a:ext cx="4119191" cy="26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any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instructions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tells the hardware what to do.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what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 the hardware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tells it how to accomplish each task.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of software include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processors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112603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What is an Operating System (System Software)?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A program that acts as an intermediary between a user of a computer and the computer hardware</a:t>
            </a:r>
          </a:p>
          <a:p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Operating system goals: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Execute user programs and make solving user problems easier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Make the computer system convenient to use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Use the computer hardware in an efficient manner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software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runs on a computer.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manages the computer's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of its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allows you to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with the computer without knowing how to speak the computer's language.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 operating system, a computer is useless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Windows,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Linux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165503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MS PGothic" charset="-128"/>
                <a:cs typeface="Times New Roman" panose="02020603050405020304" pitchFamily="18" charset="0"/>
              </a:rPr>
              <a:t>What is an Application Software?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is any program, or group of programs, that is designed for the end user.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software (also called end-user programs) include such things as database programs, word processors, Web browsers and spreadsheets.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210797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is a programmable machine.</a:t>
            </a:r>
          </a:p>
          <a:p>
            <a:endParaRPr lang="en-PH" sz="28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PH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Computer-</a:t>
            </a:r>
            <a:r>
              <a:rPr lang="en-PH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General-purpose device that can </a:t>
            </a:r>
            <a:br>
              <a:rPr lang="en-PH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PH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programmed to carry out a set of arithmetic or logical operations automatically.</a:t>
            </a:r>
          </a:p>
          <a:p>
            <a:endParaRPr lang="en-PH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P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P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P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 electronic device that manipulates information, or data. It has the ability to </a:t>
            </a:r>
            <a:r>
              <a:rPr lang="en-P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P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P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lang="en-P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PH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PH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data based on program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Computer-I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0709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is a very fast device.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capable of performing calculation of very large amount of data.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has units of speed in microsecond, nanosecond, and even the picosecond.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perform millions of calculations in a few seconds as compared to man who will spend many months for doing the same task.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being very fast, computers are very accurate.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calculations are 100% error free.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perform all jobs with 100% accuracy provided that correct input has been given.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Capability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a very important characteristic of computers.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has much more storage capacity than human beings.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store large amount of data.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store any type of data such as images, videos, text, audio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197823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Computer-II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Diligence</a:t>
            </a:r>
          </a:p>
          <a:p>
            <a:pPr lvl="1"/>
            <a:r>
              <a:rPr lang="en-US" dirty="0"/>
              <a:t>Unlike human beings, a computer is free from monotony, tiredness and lack of concentration.</a:t>
            </a:r>
          </a:p>
          <a:p>
            <a:pPr lvl="1"/>
            <a:r>
              <a:rPr lang="en-US" dirty="0"/>
              <a:t>It can work continuously without any error and boredom.</a:t>
            </a:r>
          </a:p>
          <a:p>
            <a:pPr lvl="1"/>
            <a:r>
              <a:rPr lang="en-US" dirty="0"/>
              <a:t>It can do repeated work with same speed and accuracy.</a:t>
            </a:r>
          </a:p>
          <a:p>
            <a:r>
              <a:rPr lang="en-US" dirty="0"/>
              <a:t>Versatility</a:t>
            </a:r>
          </a:p>
          <a:p>
            <a:pPr lvl="1"/>
            <a:r>
              <a:rPr lang="en-US" dirty="0"/>
              <a:t>A computer is a very versatile machine.</a:t>
            </a:r>
          </a:p>
          <a:p>
            <a:pPr lvl="1"/>
            <a:r>
              <a:rPr lang="en-US" dirty="0"/>
              <a:t>A computer is very flexible in performing the jobs to be done.</a:t>
            </a:r>
          </a:p>
          <a:p>
            <a:pPr lvl="1"/>
            <a:r>
              <a:rPr lang="en-US" dirty="0"/>
              <a:t>This machine can be used to solve the problems related to various fields.</a:t>
            </a:r>
          </a:p>
          <a:p>
            <a:pPr lvl="1"/>
            <a:r>
              <a:rPr lang="en-US" dirty="0"/>
              <a:t>At one instance, it may be solving a complex scientific problem and the very next moment it may be playing a card game.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 computer is a reliable machine.</a:t>
            </a:r>
          </a:p>
          <a:p>
            <a:pPr lvl="1"/>
            <a:r>
              <a:rPr lang="en-US" dirty="0"/>
              <a:t>Modern electronic components have long lives.</a:t>
            </a:r>
          </a:p>
          <a:p>
            <a:pPr lvl="1"/>
            <a:r>
              <a:rPr lang="en-US" dirty="0"/>
              <a:t>Computers are designed to make maintenance easy.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12184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Computer-III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Computer is an automatic machine.</a:t>
            </a:r>
          </a:p>
          <a:p>
            <a:pPr lvl="1"/>
            <a:r>
              <a:rPr lang="en-US" dirty="0"/>
              <a:t>Automation means ability to perform the given task automatically.</a:t>
            </a:r>
          </a:p>
          <a:p>
            <a:pPr lvl="1"/>
            <a:r>
              <a:rPr lang="en-US" dirty="0"/>
              <a:t>Once a program is given to computer i.e., stored in computer memory, the program and instruction can control the program execution without human interaction.</a:t>
            </a:r>
          </a:p>
          <a:p>
            <a:r>
              <a:rPr lang="en-US" dirty="0"/>
              <a:t>Reduction in Paper Work</a:t>
            </a:r>
          </a:p>
          <a:p>
            <a:pPr lvl="1"/>
            <a:r>
              <a:rPr lang="en-US" dirty="0"/>
              <a:t>The use of computers for data processing in an organization leads to reduction in paper work and results in speeding up a process.</a:t>
            </a:r>
          </a:p>
          <a:p>
            <a:pPr lvl="1"/>
            <a:r>
              <a:rPr lang="en-US" dirty="0"/>
              <a:t>As data in electronic files can be retrieved as and when required, the problem of maintenance of large number of paper files gets reduced.</a:t>
            </a:r>
          </a:p>
          <a:p>
            <a:r>
              <a:rPr lang="en-US" dirty="0"/>
              <a:t>Reduction in Cost</a:t>
            </a:r>
          </a:p>
          <a:p>
            <a:pPr lvl="1"/>
            <a:r>
              <a:rPr lang="en-US" dirty="0"/>
              <a:t>Though the initial investment for installing a computer is high but it substantially reduces the cost of each of its transaction.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150436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400" dirty="0"/>
              <a:t>No I.Q</a:t>
            </a:r>
          </a:p>
          <a:p>
            <a:pPr lvl="1"/>
            <a:r>
              <a:rPr lang="en-US" sz="2400" dirty="0"/>
              <a:t>A computer is a machine that has no intelligence to perform any task.</a:t>
            </a:r>
          </a:p>
          <a:p>
            <a:pPr lvl="1"/>
            <a:r>
              <a:rPr lang="en-US" sz="2400" dirty="0"/>
              <a:t>Each instruction has to be given to computer.</a:t>
            </a:r>
          </a:p>
          <a:p>
            <a:pPr lvl="1"/>
            <a:r>
              <a:rPr lang="en-US" sz="2400" dirty="0"/>
              <a:t>A computer cannot take any decision on its own.</a:t>
            </a:r>
          </a:p>
          <a:p>
            <a:r>
              <a:rPr lang="en-US" sz="2400" dirty="0"/>
              <a:t>Dependency</a:t>
            </a:r>
          </a:p>
          <a:p>
            <a:pPr lvl="1"/>
            <a:r>
              <a:rPr lang="en-US" sz="2400" dirty="0"/>
              <a:t>It functions as per a user’s instruction, so it is fully dependent on human being</a:t>
            </a:r>
          </a:p>
          <a:p>
            <a:r>
              <a:rPr lang="en-US" sz="2400" dirty="0"/>
              <a:t>No Feeling</a:t>
            </a:r>
          </a:p>
          <a:p>
            <a:pPr lvl="1"/>
            <a:r>
              <a:rPr lang="en-US" sz="2400" dirty="0"/>
              <a:t>Computers have no feelings or emotions.</a:t>
            </a:r>
          </a:p>
          <a:p>
            <a:pPr lvl="1"/>
            <a:r>
              <a:rPr lang="en-US" sz="2400" dirty="0"/>
              <a:t>It cannot make judgement based on feeling, taste, experience, and knowledge unlike a human being.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</p:spTree>
    <p:extLst>
      <p:ext uri="{BB962C8B-B14F-4D97-AF65-F5344CB8AC3E}">
        <p14:creationId xmlns:p14="http://schemas.microsoft.com/office/powerpoint/2010/main" val="19690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189799"/>
          </a:xfrm>
        </p:spPr>
        <p:txBody>
          <a:bodyPr/>
          <a:lstStyle/>
          <a:p>
            <a:r>
              <a:rPr lang="en-US" dirty="0"/>
              <a:t>Applications of Computer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332" y="362875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Business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4" y="1859864"/>
            <a:ext cx="2186941" cy="18151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4437" y="3643964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21214"/>
                </a:solidFill>
                <a:latin typeface="Verdana" charset="0"/>
              </a:rPr>
              <a:t>Banking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16" y="1862119"/>
            <a:ext cx="2397641" cy="1798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48841" y="3628757"/>
            <a:ext cx="132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Insurance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68" y="1847044"/>
            <a:ext cx="1980289" cy="18558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3189" y="3688739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Education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90" y="1862119"/>
            <a:ext cx="2738497" cy="18256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9051" y="5856823"/>
            <a:ext cx="1331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Marketing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51" y="4126459"/>
            <a:ext cx="2242019" cy="168898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78100" y="5876485"/>
            <a:ext cx="1663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Health Care</a:t>
            </a:r>
            <a:endParaRPr lang="en-US" dirty="0">
              <a:solidFill>
                <a:srgbClr val="121214"/>
              </a:solidFill>
              <a:latin typeface="Verdan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021" y="4159194"/>
            <a:ext cx="2484379" cy="16562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46043" y="5815445"/>
            <a:ext cx="24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Engineering Design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848" y="4184368"/>
            <a:ext cx="2299347" cy="15328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300766" y="5789997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Military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9841" y="4192008"/>
            <a:ext cx="1595183" cy="15906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123137" y="3651948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Communication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4486" y="1980626"/>
            <a:ext cx="2257269" cy="150484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422255" y="5786103"/>
            <a:ext cx="161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21214"/>
                </a:solidFill>
                <a:latin typeface="Verdana" charset="0"/>
              </a:rPr>
              <a:t>Government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4485" y="4184368"/>
            <a:ext cx="2188176" cy="14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and Computer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49050"/>
            <a:ext cx="9906000" cy="45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inside human brain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3"/>
            <a:ext cx="18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UAP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85" t="509" r="23846"/>
          <a:stretch/>
        </p:blipFill>
        <p:spPr>
          <a:xfrm>
            <a:off x="2621280" y="1792017"/>
            <a:ext cx="7010400" cy="4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0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</TotalTime>
  <Words>1005</Words>
  <Application>Microsoft Office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MS PGothic</vt:lpstr>
      <vt:lpstr>Calibri</vt:lpstr>
      <vt:lpstr>Calibri Light</vt:lpstr>
      <vt:lpstr>Times New Roman</vt:lpstr>
      <vt:lpstr>Verdana</vt:lpstr>
      <vt:lpstr>Retrospect</vt:lpstr>
      <vt:lpstr> CSE 101: Introduction to Computer Science &amp; Programming Methodology</vt:lpstr>
      <vt:lpstr>What is Computer?</vt:lpstr>
      <vt:lpstr>Advantages of Computer-I</vt:lpstr>
      <vt:lpstr>Advantages of Computer-II</vt:lpstr>
      <vt:lpstr>Advantages of Computer-III</vt:lpstr>
      <vt:lpstr>Disadvantages of Computer</vt:lpstr>
      <vt:lpstr>Applications of Computer</vt:lpstr>
      <vt:lpstr>Human and Computer</vt:lpstr>
      <vt:lpstr>Calculation inside human brain</vt:lpstr>
      <vt:lpstr>Computer System Structure</vt:lpstr>
      <vt:lpstr>Computer System Structure</vt:lpstr>
      <vt:lpstr>Hardware</vt:lpstr>
      <vt:lpstr>Software</vt:lpstr>
      <vt:lpstr>What is an Operating System (System Software)?</vt:lpstr>
      <vt:lpstr>What is an Application Software?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 CSE 101: Introduction to Computer Science &amp; Programming Methodology</dc:title>
  <dc:creator>rashedcse@mail.ulsan.ac.kr</dc:creator>
  <cp:lastModifiedBy>User</cp:lastModifiedBy>
  <cp:revision>21</cp:revision>
  <dcterms:created xsi:type="dcterms:W3CDTF">2017-04-16T19:27:30Z</dcterms:created>
  <dcterms:modified xsi:type="dcterms:W3CDTF">2025-11-13T10:05:33Z</dcterms:modified>
</cp:coreProperties>
</file>